
<file path=[Content_Types].xml><?xml version="1.0" encoding="utf-8"?>
<Types xmlns="http://schemas.openxmlformats.org/package/2006/content-types">
  <Default Extension="rels" ContentType="application/vnd.openxmlformats-package.relationships+xml"/>
  <Default Extension="png" ContentType="image/png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7.xml" ContentType="application/vnd.openxmlformats-officedocument.presentationml.slide+xml"/>
  <Override PartName="/ppt/slides/slide1.xml" ContentType="application/vnd.openxmlformats-officedocument.presentationml.slide+xml"/>
  <Override PartName="/ppt/slides/slide12.xml" ContentType="application/vnd.openxmlformats-officedocument.presentationml.slide+xml"/>
  <Override PartName="/ppt/slides/slide8.xml" ContentType="application/vnd.openxmlformats-officedocument.presentationml.slide+xml"/>
  <Override PartName="/ppt/slides/slide10.xml" ContentType="application/vnd.openxmlformats-officedocument.presentationml.slide+xml"/>
  <Override PartName="/ppt/slides/slide4.xml" ContentType="application/vnd.openxmlformats-officedocument.presentationml.slide+xml"/>
  <Override PartName="/ppt/slides/slide11.xml" ContentType="application/vnd.openxmlformats-officedocument.presentationml.slide+xml"/>
  <Override PartName="/ppt/slides/slide2.xml" ContentType="application/vnd.openxmlformats-officedocument.presentationml.slide+xml"/>
  <Override PartName="/ppt/slides/slide9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strictFirstAndLastChars="0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slides/slide12.xml" Type="http://schemas.openxmlformats.org/officeDocument/2006/relationships/slide" Id="rId17"/><Relationship Target="slides/slide11.xml" Type="http://schemas.openxmlformats.org/officeDocument/2006/relationships/slide" Id="rId16"/><Relationship Target="slides/slide10.xml" Type="http://schemas.openxmlformats.org/officeDocument/2006/relationships/slide" Id="rId15"/><Relationship Target="slides/slide9.xml" Type="http://schemas.openxmlformats.org/officeDocument/2006/relationships/slide" Id="rId14"/><Relationship Target="presProps.xml" Type="http://schemas.openxmlformats.org/officeDocument/2006/relationships/presProps" Id="rId2"/><Relationship Target="slides/slide7.xml" Type="http://schemas.openxmlformats.org/officeDocument/2006/relationships/slide" Id="rId12"/><Relationship Target="slides/slide8.xml" Type="http://schemas.openxmlformats.org/officeDocument/2006/relationships/slide" Id="rId13"/><Relationship Target="theme/theme3.xml" Type="http://schemas.openxmlformats.org/officeDocument/2006/relationships/theme" Id="rId1"/><Relationship Target="slideMasters/slideMaster1.xml" Type="http://schemas.openxmlformats.org/officeDocument/2006/relationships/slideMaster" Id="rId4"/><Relationship Target="slides/slide5.xml" Type="http://schemas.openxmlformats.org/officeDocument/2006/relationships/slide" Id="rId10"/><Relationship Target="tableStyles.xml" Type="http://schemas.openxmlformats.org/officeDocument/2006/relationships/tableStyles" Id="rId3"/><Relationship Target="slides/slide6.xml" Type="http://schemas.openxmlformats.org/officeDocument/2006/relationships/slide" Id="rId11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media/image00.png>
</file>

<file path=ppt/media/image01.png>
</file>

<file path=ppt/notesMasters/_rels/notesMaster1.xml.rels><?xml version="1.0" encoding="UTF-8" standalone="yes"?><Relationships xmlns="http://schemas.openxmlformats.org/package/2006/relationships"><Relationship Target="../theme/theme2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0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8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9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98" name="Shape 9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9" name="Shape 99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53" name="Shape 15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54" name="Shape 154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55" name="Shape 15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60" name="Shape 16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61" name="Shape 161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62" name="Shape 16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66" name="Shape 16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67" name="Shape 167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68" name="Shape 16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03" name="Shape 10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4" name="Shape 104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05" name="Shape 10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09" name="Shape 10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0" name="Shape 110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11" name="Shape 11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15" name="Shape 11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6" name="Shape 116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17" name="Shape 11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21" name="Shape 12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2" name="Shape 12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23" name="Shape 12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27" name="Shape 12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8" name="Shape 128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29" name="Shape 12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33" name="Shape 13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4" name="Shape 134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35" name="Shape 13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40" name="Shape 14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1" name="Shape 141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42" name="Shape 14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47" name="Shape 14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8" name="Shape 148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149" name="Shape 14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60" name="Shape 6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61" name="Shape 61"/>
          <p:cNvGrpSpPr/>
          <p:nvPr/>
        </p:nvGrpSpPr>
        <p:grpSpPr>
          <a:xfrm>
            <a:off y="1000670" x="-11"/>
            <a:ext cy="3087224" cx="7314320"/>
            <a:chOff y="1378676" x="-11"/>
            <a:chExt cy="4116299" cx="7314320"/>
          </a:xfrm>
        </p:grpSpPr>
        <p:sp>
          <p:nvSpPr>
            <p:cNvPr id="62" name="Shape 62"/>
            <p:cNvSpPr/>
            <p:nvPr/>
          </p:nvSpPr>
          <p:spPr>
            <a:xfrm flipH="1">
              <a:off y="1378676" x="-11"/>
              <a:ext cy="4116299" cx="1878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3" name="Shape 63"/>
            <p:cNvSpPr/>
            <p:nvPr/>
          </p:nvSpPr>
          <p:spPr>
            <a:xfrm flipH="1">
              <a:off y="1378676" x="187809"/>
              <a:ext cy="4116299" cx="7126499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64" name="Shape 64"/>
          <p:cNvSpPr txBox="1"/>
          <p:nvPr>
            <p:ph type="ctrTitle"/>
          </p:nvPr>
        </p:nvSpPr>
        <p:spPr>
          <a:xfrm>
            <a:off y="1699932" x="685800"/>
            <a:ext cy="1000499" cx="6400799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65" name="Shape 65"/>
          <p:cNvSpPr txBox="1"/>
          <p:nvPr>
            <p:ph idx="1" type="subTitle"/>
          </p:nvPr>
        </p:nvSpPr>
        <p:spPr>
          <a:xfrm>
            <a:off y="2700338" x="685800"/>
            <a:ext cy="675299" cx="64007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1pPr>
            <a:lvl2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2pPr>
            <a:lvl3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3pPr>
            <a:lvl4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4pPr>
            <a:lvl5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5pPr>
            <a:lvl6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6pPr>
            <a:lvl7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7pPr>
            <a:lvl8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8pPr>
            <a:lvl9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66" name="Shape 66"/>
          <p:cNvSpPr txBox="1"/>
          <p:nvPr>
            <p:ph idx="12" type="sldNum"/>
          </p:nvPr>
        </p:nvSpPr>
        <p:spPr>
          <a:xfrm>
            <a:off y="4622075" x="8425675"/>
            <a:ext cy="5214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67" name="Shape 6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68" name="Shape 68"/>
          <p:cNvGrpSpPr/>
          <p:nvPr/>
        </p:nvGrpSpPr>
        <p:grpSpPr>
          <a:xfrm>
            <a:off y="-9140" x="-13"/>
            <a:ext cy="1209421" cx="8005727"/>
            <a:chOff y="-12187" x="-13"/>
            <a:chExt cy="1161900" cx="8005727"/>
          </a:xfrm>
        </p:grpSpPr>
        <p:sp>
          <p:nvSpPr>
            <p:cNvPr id="69" name="Shape 69"/>
            <p:cNvSpPr/>
            <p:nvPr/>
          </p:nvSpPr>
          <p:spPr>
            <a:xfrm flipH="1">
              <a:off y="-12187" x="-13"/>
              <a:ext cy="1161900" cx="1878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0" name="Shape 70"/>
            <p:cNvSpPr/>
            <p:nvPr/>
          </p:nvSpPr>
          <p:spPr>
            <a:xfrm flipH="1">
              <a:off y="-12187" x="187715"/>
              <a:ext cy="1161900" cx="7817999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71" name="Shape 71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y="1278516" x="457200"/>
            <a:ext cy="363030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73" name="Shape 73"/>
          <p:cNvSpPr txBox="1"/>
          <p:nvPr>
            <p:ph idx="12" type="sldNum"/>
          </p:nvPr>
        </p:nvSpPr>
        <p:spPr>
          <a:xfrm>
            <a:off y="4622075" x="8425675"/>
            <a:ext cy="5214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74" name="Shape 7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5" name="Shape 75"/>
          <p:cNvSpPr txBox="1"/>
          <p:nvPr>
            <p:ph idx="1" type="body"/>
          </p:nvPr>
        </p:nvSpPr>
        <p:spPr>
          <a:xfrm>
            <a:off y="1278513" x="456245"/>
            <a:ext cy="3630300" cx="40385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76" name="Shape 76"/>
          <p:cNvSpPr txBox="1"/>
          <p:nvPr>
            <p:ph idx="2" type="body"/>
          </p:nvPr>
        </p:nvSpPr>
        <p:spPr>
          <a:xfrm>
            <a:off y="1278513" x="4648200"/>
            <a:ext cy="3630300" cx="40385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grpSp>
        <p:nvGrpSpPr>
          <p:cNvPr id="77" name="Shape 77"/>
          <p:cNvGrpSpPr/>
          <p:nvPr/>
        </p:nvGrpSpPr>
        <p:grpSpPr>
          <a:xfrm>
            <a:off y="-9140" x="-13"/>
            <a:ext cy="1209421" cx="8005727"/>
            <a:chOff y="-12187" x="-13"/>
            <a:chExt cy="1161900" cx="8005727"/>
          </a:xfrm>
        </p:grpSpPr>
        <p:sp>
          <p:nvSpPr>
            <p:cNvPr id="78" name="Shape 78"/>
            <p:cNvSpPr/>
            <p:nvPr/>
          </p:nvSpPr>
          <p:spPr>
            <a:xfrm flipH="1">
              <a:off y="-12187" x="-13"/>
              <a:ext cy="1161900" cx="187800"/>
            </a:xfrm>
            <a:prstGeom prst="rect">
              <a:avLst/>
            </a:prstGeom>
            <a:solidFill>
              <a:srgbClr val="AB0101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79" name="Shape 79"/>
            <p:cNvSpPr/>
            <p:nvPr/>
          </p:nvSpPr>
          <p:spPr>
            <a:xfrm flipH="1">
              <a:off y="-12187" x="187715"/>
              <a:ext cy="1161900" cx="7817999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80" name="Shape 80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81" name="Shape 81"/>
          <p:cNvSpPr txBox="1"/>
          <p:nvPr>
            <p:ph idx="12" type="sldNum"/>
          </p:nvPr>
        </p:nvSpPr>
        <p:spPr>
          <a:xfrm>
            <a:off y="4622075" x="8425675"/>
            <a:ext cy="5214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82" name="Shape 8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83" name="Shape 83"/>
          <p:cNvGrpSpPr/>
          <p:nvPr/>
        </p:nvGrpSpPr>
        <p:grpSpPr>
          <a:xfrm>
            <a:off y="-9140" x="-13"/>
            <a:ext cy="1209421" cx="8005727"/>
            <a:chOff y="-12187" x="-13"/>
            <a:chExt cy="1161900" cx="8005727"/>
          </a:xfrm>
        </p:grpSpPr>
        <p:sp>
          <p:nvSpPr>
            <p:cNvPr id="84" name="Shape 84"/>
            <p:cNvSpPr/>
            <p:nvPr/>
          </p:nvSpPr>
          <p:spPr>
            <a:xfrm flipH="1">
              <a:off y="-12187" x="-13"/>
              <a:ext cy="1161900" cx="187800"/>
            </a:xfrm>
            <a:prstGeom prst="rect">
              <a:avLst/>
            </a:prstGeom>
            <a:solidFill>
              <a:srgbClr val="AB0101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85" name="Shape 85"/>
            <p:cNvSpPr/>
            <p:nvPr/>
          </p:nvSpPr>
          <p:spPr>
            <a:xfrm flipH="1">
              <a:off y="-12187" x="187715"/>
              <a:ext cy="1161900" cx="7817999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86" name="Shape 86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87" name="Shape 87"/>
          <p:cNvSpPr txBox="1"/>
          <p:nvPr>
            <p:ph idx="12" type="sldNum"/>
          </p:nvPr>
        </p:nvSpPr>
        <p:spPr>
          <a:xfrm>
            <a:off y="4622075" x="8425675"/>
            <a:ext cy="5214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88" name="Shape 8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9" name="Shape 89"/>
          <p:cNvSpPr/>
          <p:nvPr/>
        </p:nvSpPr>
        <p:spPr>
          <a:xfrm flipH="1">
            <a:off y="4623760" x="8964665"/>
            <a:ext cy="521400" cx="187800"/>
          </a:xfrm>
          <a:prstGeom prst="rect">
            <a:avLst/>
          </a:prstGeom>
          <a:solidFill>
            <a:srgbClr val="AB0101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0" name="Shape 90"/>
          <p:cNvSpPr/>
          <p:nvPr/>
        </p:nvSpPr>
        <p:spPr>
          <a:xfrm flipH="1">
            <a:off y="4623760" x="3866777"/>
            <a:ext cy="521400" cx="5097900"/>
          </a:xfrm>
          <a:prstGeom prst="rect">
            <a:avLst/>
          </a:prstGeom>
          <a:solidFill>
            <a:srgbClr val="0F243E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1" name="Shape 91"/>
          <p:cNvSpPr txBox="1"/>
          <p:nvPr>
            <p:ph idx="1" type="body"/>
          </p:nvPr>
        </p:nvSpPr>
        <p:spPr>
          <a:xfrm>
            <a:off y="4623760" x="3866812"/>
            <a:ext cy="521400" cx="50979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92" name="Shape 92"/>
          <p:cNvSpPr txBox="1"/>
          <p:nvPr>
            <p:ph idx="12" type="sldNum"/>
          </p:nvPr>
        </p:nvSpPr>
        <p:spPr>
          <a:xfrm>
            <a:off y="4622075" x="8425675"/>
            <a:ext cy="5214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>
                <a:solidFill>
                  <a:schemeClr val="lt1"/>
                </a:solidFill>
              </a:defRPr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93" name="Shape 9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4" name="Shape 94"/>
          <p:cNvSpPr txBox="1"/>
          <p:nvPr>
            <p:ph idx="12" type="sldNum"/>
          </p:nvPr>
        </p:nvSpPr>
        <p:spPr>
          <a:xfrm>
            <a:off y="4622075" x="8425675"/>
            <a:ext cy="521400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1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5" name="Shape 5"/>
          <p:cNvGrpSpPr/>
          <p:nvPr/>
        </p:nvGrpSpPr>
        <p:grpSpPr>
          <a:xfrm>
            <a:off y="-70" x="33867"/>
            <a:ext cy="2107677" cx="3409812"/>
            <a:chOff y="1493" x="0"/>
            <a:chExt cy="2810236" cx="3409812"/>
          </a:xfrm>
        </p:grpSpPr>
        <p:cxnSp>
          <p:nvCxnSpPr>
            <p:cNvPr id="6" name="Shape 6"/>
            <p:cNvCxnSpPr/>
            <p:nvPr/>
          </p:nvCxnSpPr>
          <p:spPr>
            <a:xfrm>
              <a:off y="245542" x="0"/>
              <a:ext cy="1500" cx="3251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7" name="Shape 7"/>
            <p:cNvCxnSpPr/>
            <p:nvPr/>
          </p:nvCxnSpPr>
          <p:spPr>
            <a:xfrm rot="-5400000">
              <a:off y="1407880" x="-1212177"/>
              <a:ext cy="1500" cx="2806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8" name="Shape 8"/>
            <p:cNvCxnSpPr/>
            <p:nvPr/>
          </p:nvCxnSpPr>
          <p:spPr>
            <a:xfrm>
              <a:off y="474143" x="0"/>
              <a:ext cy="1500" cx="26669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9" name="Shape 9"/>
            <p:cNvCxnSpPr/>
            <p:nvPr/>
          </p:nvCxnSpPr>
          <p:spPr>
            <a:xfrm>
              <a:off y="702743" x="0"/>
              <a:ext cy="1500" cx="2167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0" name="Shape 10"/>
            <p:cNvCxnSpPr/>
            <p:nvPr/>
          </p:nvCxnSpPr>
          <p:spPr>
            <a:xfrm>
              <a:off y="931342" x="0"/>
              <a:ext cy="1500" cx="18626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1" name="Shape 11"/>
            <p:cNvCxnSpPr/>
            <p:nvPr/>
          </p:nvCxnSpPr>
          <p:spPr>
            <a:xfrm>
              <a:off y="1159942" x="0"/>
              <a:ext cy="1500" cx="1490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2" name="Shape 12"/>
            <p:cNvCxnSpPr/>
            <p:nvPr/>
          </p:nvCxnSpPr>
          <p:spPr>
            <a:xfrm>
              <a:off y="1388542" x="0"/>
              <a:ext cy="1500" cx="12191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3" name="Shape 13"/>
            <p:cNvCxnSpPr/>
            <p:nvPr/>
          </p:nvCxnSpPr>
          <p:spPr>
            <a:xfrm>
              <a:off y="1617142" x="0"/>
              <a:ext cy="1500" cx="990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4" name="Shape 14"/>
            <p:cNvCxnSpPr/>
            <p:nvPr/>
          </p:nvCxnSpPr>
          <p:spPr>
            <a:xfrm>
              <a:off y="1845742" x="0"/>
              <a:ext cy="1500" cx="745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5" name="Shape 15"/>
            <p:cNvCxnSpPr/>
            <p:nvPr/>
          </p:nvCxnSpPr>
          <p:spPr>
            <a:xfrm>
              <a:off y="2074342" x="0"/>
              <a:ext cy="1500" cx="5333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6" name="Shape 16"/>
            <p:cNvCxnSpPr/>
            <p:nvPr/>
          </p:nvCxnSpPr>
          <p:spPr>
            <a:xfrm>
              <a:off y="2302943" x="0"/>
              <a:ext cy="1500" cx="262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7" name="Shape 17"/>
            <p:cNvCxnSpPr/>
            <p:nvPr/>
          </p:nvCxnSpPr>
          <p:spPr>
            <a:xfrm rot="-5400000">
              <a:off y="1238115" x="-814261"/>
              <a:ext cy="1500" cx="24683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8" name="Shape 18"/>
            <p:cNvCxnSpPr/>
            <p:nvPr/>
          </p:nvCxnSpPr>
          <p:spPr>
            <a:xfrm rot="-5400000">
              <a:off y="1014527" x="-357712"/>
              <a:ext cy="1500" cx="2018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19" name="Shape 19"/>
            <p:cNvCxnSpPr/>
            <p:nvPr/>
          </p:nvCxnSpPr>
          <p:spPr>
            <a:xfrm rot="-5400000">
              <a:off y="887576" x="-853"/>
              <a:ext cy="1500" cx="17639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0" name="Shape 20"/>
            <p:cNvCxnSpPr/>
            <p:nvPr/>
          </p:nvCxnSpPr>
          <p:spPr>
            <a:xfrm rot="-5400000">
              <a:off y="790194" x="326307"/>
              <a:ext cy="1500" cx="15693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1" name="Shape 21"/>
            <p:cNvCxnSpPr/>
            <p:nvPr/>
          </p:nvCxnSpPr>
          <p:spPr>
            <a:xfrm rot="-5400000">
              <a:off y="709726" x="636516"/>
              <a:ext cy="1500" cx="1408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2" name="Shape 22"/>
            <p:cNvCxnSpPr/>
            <p:nvPr/>
          </p:nvCxnSpPr>
          <p:spPr>
            <a:xfrm rot="-5400000">
              <a:off y="603961" x="972228"/>
              <a:ext cy="1500" cx="11967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3" name="Shape 23"/>
            <p:cNvCxnSpPr/>
            <p:nvPr/>
          </p:nvCxnSpPr>
          <p:spPr>
            <a:xfrm rot="-5400000">
              <a:off y="527761" x="1278236"/>
              <a:ext cy="1500" cx="10443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4" name="Shape 24"/>
            <p:cNvCxnSpPr/>
            <p:nvPr/>
          </p:nvCxnSpPr>
          <p:spPr>
            <a:xfrm rot="-5400000">
              <a:off y="440776" x="1590398"/>
              <a:ext cy="1500" cx="879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5" name="Shape 25"/>
            <p:cNvCxnSpPr/>
            <p:nvPr/>
          </p:nvCxnSpPr>
          <p:spPr>
            <a:xfrm rot="-5400000">
              <a:off y="377227" x="1883657"/>
              <a:ext cy="1500" cx="7527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6" name="Shape 26"/>
            <p:cNvCxnSpPr/>
            <p:nvPr/>
          </p:nvCxnSpPr>
          <p:spPr>
            <a:xfrm rot="-5400000">
              <a:off y="292493" x="2198066"/>
              <a:ext cy="1500" cx="583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7" name="Shape 27"/>
            <p:cNvCxnSpPr/>
            <p:nvPr/>
          </p:nvCxnSpPr>
          <p:spPr>
            <a:xfrm rot="-5400000">
              <a:off y="199376" x="2521027"/>
              <a:ext cy="1500" cx="397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8" name="Shape 28"/>
            <p:cNvCxnSpPr/>
            <p:nvPr/>
          </p:nvCxnSpPr>
          <p:spPr>
            <a:xfrm rot="-5400000">
              <a:off y="148627" x="2801688"/>
              <a:ext cy="1500" cx="295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29" name="Shape 29"/>
            <p:cNvCxnSpPr/>
            <p:nvPr/>
          </p:nvCxnSpPr>
          <p:spPr>
            <a:xfrm rot="-5400000">
              <a:off y="102444" x="3079242"/>
              <a:ext cy="1500" cx="201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0" name="Shape 30"/>
            <p:cNvCxnSpPr/>
            <p:nvPr/>
          </p:nvCxnSpPr>
          <p:spPr>
            <a:xfrm rot="-5400000">
              <a:off y="85076" x="3324762"/>
              <a:ext cy="1500" cx="1686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</p:grpSp>
      <p:sp>
        <p:nvSpPr>
          <p:cNvPr id="31" name="Shape 31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1pPr>
            <a:lvl2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2pPr>
            <a:lvl3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3pPr>
            <a:lvl4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4pPr>
            <a:lvl5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5pPr>
            <a:lvl6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6pPr>
            <a:lvl7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7pPr>
            <a:lvl8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8pPr>
            <a:lvl9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2" name="Shape 32"/>
          <p:cNvSpPr txBox="1"/>
          <p:nvPr>
            <p:ph idx="1" type="body"/>
          </p:nvPr>
        </p:nvSpPr>
        <p:spPr>
          <a:xfrm>
            <a:off y="1200150" x="457200"/>
            <a:ext cy="33945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2pPr>
            <a:lvl3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3pPr>
            <a:lvl4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4pPr>
            <a:lvl5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5pPr>
            <a:lvl6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6pPr>
            <a:lvl7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7pPr>
            <a:lvl8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8pPr>
            <a:lvl9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9pPr>
          </a:lstStyle>
          <a:p/>
        </p:txBody>
      </p:sp>
      <p:grpSp>
        <p:nvGrpSpPr>
          <p:cNvPr id="33" name="Shape 33"/>
          <p:cNvGrpSpPr/>
          <p:nvPr/>
        </p:nvGrpSpPr>
        <p:grpSpPr>
          <a:xfrm rot="10800000">
            <a:off y="3035893" x="5734187"/>
            <a:ext cy="2107677" cx="3409812"/>
            <a:chOff y="1493" x="0"/>
            <a:chExt cy="2810236" cx="3409812"/>
          </a:xfrm>
        </p:grpSpPr>
        <p:cxnSp>
          <p:nvCxnSpPr>
            <p:cNvPr id="34" name="Shape 34"/>
            <p:cNvCxnSpPr/>
            <p:nvPr/>
          </p:nvCxnSpPr>
          <p:spPr>
            <a:xfrm>
              <a:off y="245542" x="0"/>
              <a:ext cy="1500" cx="3251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5" name="Shape 35"/>
            <p:cNvCxnSpPr/>
            <p:nvPr/>
          </p:nvCxnSpPr>
          <p:spPr>
            <a:xfrm rot="-5400000">
              <a:off y="1407880" x="-1212177"/>
              <a:ext cy="1500" cx="2806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6" name="Shape 36"/>
            <p:cNvCxnSpPr/>
            <p:nvPr/>
          </p:nvCxnSpPr>
          <p:spPr>
            <a:xfrm>
              <a:off y="474143" x="0"/>
              <a:ext cy="1500" cx="26669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7" name="Shape 37"/>
            <p:cNvCxnSpPr/>
            <p:nvPr/>
          </p:nvCxnSpPr>
          <p:spPr>
            <a:xfrm>
              <a:off y="702743" x="0"/>
              <a:ext cy="1500" cx="2167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8" name="Shape 38"/>
            <p:cNvCxnSpPr/>
            <p:nvPr/>
          </p:nvCxnSpPr>
          <p:spPr>
            <a:xfrm>
              <a:off y="931342" x="0"/>
              <a:ext cy="1500" cx="18626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39" name="Shape 39"/>
            <p:cNvCxnSpPr/>
            <p:nvPr/>
          </p:nvCxnSpPr>
          <p:spPr>
            <a:xfrm>
              <a:off y="1159942" x="0"/>
              <a:ext cy="1500" cx="1490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0" name="Shape 40"/>
            <p:cNvCxnSpPr/>
            <p:nvPr/>
          </p:nvCxnSpPr>
          <p:spPr>
            <a:xfrm>
              <a:off y="1388542" x="0"/>
              <a:ext cy="1500" cx="12191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1" name="Shape 41"/>
            <p:cNvCxnSpPr/>
            <p:nvPr/>
          </p:nvCxnSpPr>
          <p:spPr>
            <a:xfrm>
              <a:off y="1617142" x="0"/>
              <a:ext cy="1500" cx="990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2" name="Shape 42"/>
            <p:cNvCxnSpPr/>
            <p:nvPr/>
          </p:nvCxnSpPr>
          <p:spPr>
            <a:xfrm>
              <a:off y="1845742" x="0"/>
              <a:ext cy="1500" cx="745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3" name="Shape 43"/>
            <p:cNvCxnSpPr/>
            <p:nvPr/>
          </p:nvCxnSpPr>
          <p:spPr>
            <a:xfrm>
              <a:off y="2074342" x="0"/>
              <a:ext cy="1500" cx="5333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4" name="Shape 44"/>
            <p:cNvCxnSpPr/>
            <p:nvPr/>
          </p:nvCxnSpPr>
          <p:spPr>
            <a:xfrm>
              <a:off y="2302943" x="0"/>
              <a:ext cy="1500" cx="262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5" name="Shape 45"/>
            <p:cNvCxnSpPr/>
            <p:nvPr/>
          </p:nvCxnSpPr>
          <p:spPr>
            <a:xfrm rot="-5400000">
              <a:off y="1238115" x="-814261"/>
              <a:ext cy="1500" cx="24683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6" name="Shape 46"/>
            <p:cNvCxnSpPr/>
            <p:nvPr/>
          </p:nvCxnSpPr>
          <p:spPr>
            <a:xfrm rot="-5400000">
              <a:off y="1014527" x="-357712"/>
              <a:ext cy="1500" cx="20180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7" name="Shape 47"/>
            <p:cNvCxnSpPr/>
            <p:nvPr/>
          </p:nvCxnSpPr>
          <p:spPr>
            <a:xfrm rot="-5400000">
              <a:off y="887576" x="-853"/>
              <a:ext cy="1500" cx="17639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8" name="Shape 48"/>
            <p:cNvCxnSpPr/>
            <p:nvPr/>
          </p:nvCxnSpPr>
          <p:spPr>
            <a:xfrm rot="-5400000">
              <a:off y="790194" x="326307"/>
              <a:ext cy="1500" cx="15693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49" name="Shape 49"/>
            <p:cNvCxnSpPr/>
            <p:nvPr/>
          </p:nvCxnSpPr>
          <p:spPr>
            <a:xfrm rot="-5400000">
              <a:off y="709726" x="636516"/>
              <a:ext cy="1500" cx="1408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0" name="Shape 50"/>
            <p:cNvCxnSpPr/>
            <p:nvPr/>
          </p:nvCxnSpPr>
          <p:spPr>
            <a:xfrm rot="-5400000">
              <a:off y="603961" x="972228"/>
              <a:ext cy="1500" cx="11967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1" name="Shape 51"/>
            <p:cNvCxnSpPr/>
            <p:nvPr/>
          </p:nvCxnSpPr>
          <p:spPr>
            <a:xfrm rot="-5400000">
              <a:off y="527761" x="1278236"/>
              <a:ext cy="1500" cx="10443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2" name="Shape 52"/>
            <p:cNvCxnSpPr/>
            <p:nvPr/>
          </p:nvCxnSpPr>
          <p:spPr>
            <a:xfrm rot="-5400000">
              <a:off y="440776" x="1590398"/>
              <a:ext cy="1500" cx="879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3" name="Shape 53"/>
            <p:cNvCxnSpPr/>
            <p:nvPr/>
          </p:nvCxnSpPr>
          <p:spPr>
            <a:xfrm rot="-5400000">
              <a:off y="377227" x="1883657"/>
              <a:ext cy="1500" cx="7527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4" name="Shape 54"/>
            <p:cNvCxnSpPr/>
            <p:nvPr/>
          </p:nvCxnSpPr>
          <p:spPr>
            <a:xfrm rot="-5400000">
              <a:off y="292493" x="2198066"/>
              <a:ext cy="1500" cx="583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5" name="Shape 55"/>
            <p:cNvCxnSpPr/>
            <p:nvPr/>
          </p:nvCxnSpPr>
          <p:spPr>
            <a:xfrm rot="-5400000">
              <a:off y="199376" x="2521027"/>
              <a:ext cy="1500" cx="3972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6" name="Shape 56"/>
            <p:cNvCxnSpPr/>
            <p:nvPr/>
          </p:nvCxnSpPr>
          <p:spPr>
            <a:xfrm rot="-5400000">
              <a:off y="148627" x="2801688"/>
              <a:ext cy="1500" cx="2954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7" name="Shape 57"/>
            <p:cNvCxnSpPr/>
            <p:nvPr/>
          </p:nvCxnSpPr>
          <p:spPr>
            <a:xfrm rot="-5400000">
              <a:off y="102444" x="3079242"/>
              <a:ext cy="1500" cx="201599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  <p:cxnSp>
          <p:nvCxnSpPr>
            <p:cNvPr id="58" name="Shape 58"/>
            <p:cNvCxnSpPr/>
            <p:nvPr/>
          </p:nvCxnSpPr>
          <p:spPr>
            <a:xfrm rot="-5400000">
              <a:off y="85076" x="3324762"/>
              <a:ext cy="1500" cx="1686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w="med" len="med" type="none"/>
              <a:tailEnd w="med" len="med" type="none"/>
            </a:ln>
          </p:spPr>
        </p:cxnSp>
      </p:grpSp>
      <p:sp>
        <p:nvSpPr>
          <p:cNvPr id="59" name="Shape 59"/>
          <p:cNvSpPr txBox="1"/>
          <p:nvPr>
            <p:ph idx="12" type="sldNum"/>
          </p:nvPr>
        </p:nvSpPr>
        <p:spPr>
          <a:xfrm>
            <a:off y="4622075" x="8425675"/>
            <a:ext cy="521400" cx="5486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>
            <a:lvl1pPr algn="r">
              <a:spcBef>
                <a:spcPts val="0"/>
              </a:spcBef>
              <a:buNone/>
              <a:defRPr sz="1300">
                <a:solidFill>
                  <a:schemeClr val="dk2"/>
                </a:solidFill>
              </a:defRPr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sldNum="0" hdr="0"/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10.xml.rels><?xml version="1.0" encoding="UTF-8" standalone="yes"?><Relationships xmlns="http://schemas.openxmlformats.org/package/2006/relationships"><Relationship Target="../notesSlides/notesSlide10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11.xml.rels><?xml version="1.0" encoding="UTF-8" standalone="yes"?><Relationships xmlns="http://schemas.openxmlformats.org/package/2006/relationships"><Relationship Target="../notesSlides/notesSlide11.xml" Type="http://schemas.openxmlformats.org/officeDocument/2006/relationships/notesSlide" Id="rId2"/><Relationship Target="../slideLayouts/slideLayout2.xml" Type="http://schemas.openxmlformats.org/officeDocument/2006/relationships/slideLayout" Id="rId1"/><Relationship Target="../media/image01.png" Type="http://schemas.openxmlformats.org/officeDocument/2006/relationships/image" Id="rId3"/></Relationships>
</file>

<file path=ppt/slides/_rels/slide12.xml.rels><?xml version="1.0" encoding="UTF-8" standalone="yes"?><Relationships xmlns="http://schemas.openxmlformats.org/package/2006/relationships"><Relationship Target="../notesSlides/notesSlide1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Relationship Target="../media/image01.png" Type="http://schemas.openxmlformats.org/officeDocument/2006/relationships/image" Id="rId3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7.xml.rels><?xml version="1.0" encoding="UTF-8" standalone="yes"?><Relationships xmlns="http://schemas.openxmlformats.org/package/2006/relationships"><Relationship Target="../notesSlides/notesSlide7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8.xml.rels><?xml version="1.0" encoding="UTF-8" standalone="yes"?><Relationships xmlns="http://schemas.openxmlformats.org/package/2006/relationships"><Relationship Target="../notesSlides/notesSlide8.xml" Type="http://schemas.openxmlformats.org/officeDocument/2006/relationships/notesSlide" Id="rId2"/><Relationship Target="../slideLayouts/slideLayout2.xml" Type="http://schemas.openxmlformats.org/officeDocument/2006/relationships/slideLayout" Id="rId1"/><Relationship Target="../media/image01.png" Type="http://schemas.openxmlformats.org/officeDocument/2006/relationships/image" Id="rId3"/></Relationships>
</file>

<file path=ppt/slides/_rels/slide9.xml.rels><?xml version="1.0" encoding="UTF-8" standalone="yes"?><Relationships xmlns="http://schemas.openxmlformats.org/package/2006/relationships"><Relationship Target="../notesSlides/notesSlide9.xml" Type="http://schemas.openxmlformats.org/officeDocument/2006/relationships/notesSlide" Id="rId2"/><Relationship Target="../slideLayouts/slideLayout2.xml" Type="http://schemas.openxmlformats.org/officeDocument/2006/relationships/slideLayout" Id="rId1"/><Relationship Target="../media/image00.png" Type="http://schemas.openxmlformats.org/officeDocument/2006/relationships/image" Id="rId3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5" name="Shape 9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6" name="Shape 96"/>
          <p:cNvSpPr txBox="1"/>
          <p:nvPr>
            <p:ph type="ctrTitle"/>
          </p:nvPr>
        </p:nvSpPr>
        <p:spPr>
          <a:xfrm>
            <a:off y="149757" x="296625"/>
            <a:ext cy="1000499" cx="64007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Welcome!</a:t>
            </a:r>
          </a:p>
        </p:txBody>
      </p:sp>
      <p:sp>
        <p:nvSpPr>
          <p:cNvPr id="97" name="Shape 97"/>
          <p:cNvSpPr txBox="1"/>
          <p:nvPr>
            <p:ph idx="1" type="subTitle"/>
          </p:nvPr>
        </p:nvSpPr>
        <p:spPr>
          <a:xfrm>
            <a:off y="1078788" x="199325"/>
            <a:ext cy="675299" cx="64007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81000" marL="45720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AutoNum type="arabicParenR"/>
            </a:pPr>
            <a:r>
              <a:rPr lang="en"/>
              <a:t>Sit down and take out a piece of paper and a pencil.</a:t>
            </a:r>
          </a:p>
          <a:p>
            <a:pPr rtl="0" lvl="0" indent="-381000" marL="45720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AutoNum type="arabicParenR"/>
            </a:pPr>
            <a:r>
              <a:rPr lang="en"/>
              <a:t>Answer the following question: </a:t>
            </a:r>
          </a:p>
          <a:p>
            <a:pPr lvl="1" indent="-381000" marL="91440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AutoNum type="alphaLcParenR"/>
            </a:pPr>
            <a:r>
              <a:rPr lang="en"/>
              <a:t>How did Americans get land in the past? What did they do to make our country as big as it is today?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0" name="Shape 15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51" name="Shape 151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Mexico v. U.S.</a:t>
            </a:r>
          </a:p>
        </p:txBody>
      </p:sp>
      <p:sp>
        <p:nvSpPr>
          <p:cNvPr id="152" name="Shape 152"/>
          <p:cNvSpPr txBox="1"/>
          <p:nvPr>
            <p:ph idx="1" type="body"/>
          </p:nvPr>
        </p:nvSpPr>
        <p:spPr>
          <a:xfrm>
            <a:off y="1278516" x="457200"/>
            <a:ext cy="36303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810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2400" lang="en"/>
              <a:t>Many Americans were AGAINST the war-why?</a:t>
            </a:r>
          </a:p>
          <a:p>
            <a:pPr rtl="0" lvl="0" indent="-3810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2400" lang="en"/>
              <a:t>U.S. wins Easily!</a:t>
            </a:r>
          </a:p>
          <a:p>
            <a:pPr rtl="0" lvl="0" indent="-3810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u="sng" sz="2400" lang="en"/>
              <a:t>Treaty of Gaudalupe Hidalgo: </a:t>
            </a:r>
            <a:r>
              <a:rPr sz="2400" lang="en"/>
              <a:t>Ends the War</a:t>
            </a:r>
          </a:p>
          <a:p>
            <a:pPr rtl="0" lvl="0" indent="-3810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2400" lang="en"/>
              <a:t>Mexico cedes (gives up) Texas and all of the Southwest gives Mexico $15 Million. Known as the </a:t>
            </a:r>
            <a:r>
              <a:rPr u="sng" sz="2400" lang="en"/>
              <a:t>Mexican Cession</a:t>
            </a:r>
          </a:p>
          <a:p>
            <a:pPr lvl="0" indent="-3810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2400" lang="en"/>
              <a:t>The purchase included states like Utah, Nevada, California, and Arizona</a:t>
            </a:r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6" name="Shape 15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57" name="Shape 157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Gadsden Purchase</a:t>
            </a:r>
          </a:p>
        </p:txBody>
      </p:sp>
      <p:sp>
        <p:nvSpPr>
          <p:cNvPr id="158" name="Shape 158"/>
          <p:cNvSpPr txBox="1"/>
          <p:nvPr>
            <p:ph idx="1" type="body"/>
          </p:nvPr>
        </p:nvSpPr>
        <p:spPr>
          <a:xfrm>
            <a:off y="1278516" x="457200"/>
            <a:ext cy="36303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U.S. gives Mexico $10 Million for S. Arizona and Southern New Mexico</a:t>
            </a:r>
          </a:p>
          <a:p>
            <a:pPr rtl="0"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pic>
        <p:nvPicPr>
          <p:cNvPr id="159" name="Shape 15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y="1728450" x="1098200"/>
            <a:ext cy="3258850" cx="6061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3" name="Shape 16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64" name="Shape 164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65" name="Shape 165"/>
          <p:cNvSpPr txBox="1"/>
          <p:nvPr>
            <p:ph idx="1" type="body"/>
          </p:nvPr>
        </p:nvSpPr>
        <p:spPr>
          <a:xfrm>
            <a:off y="1278516" x="457200"/>
            <a:ext cy="36303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1" name="Shape 10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2" name="Shape 102"/>
          <p:cNvSpPr txBox="1"/>
          <p:nvPr>
            <p:ph type="ctrTitle"/>
          </p:nvPr>
        </p:nvSpPr>
        <p:spPr>
          <a:xfrm>
            <a:off y="1699932" x="685800"/>
            <a:ext cy="1000499" cx="64007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Texas Republic + Mexican American War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6" name="Shape 10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7" name="Shape 107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America before Texas</a:t>
            </a:r>
          </a:p>
        </p:txBody>
      </p:sp>
      <p:pic>
        <p:nvPicPr>
          <p:cNvPr id="108" name="Shape 10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y="1440400" x="1015025"/>
            <a:ext cy="3546899" cx="65974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2" name="Shape 11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3" name="Shape 113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Texas Republic</a:t>
            </a:r>
          </a:p>
        </p:txBody>
      </p:sp>
      <p:sp>
        <p:nvSpPr>
          <p:cNvPr id="114" name="Shape 114"/>
          <p:cNvSpPr txBox="1"/>
          <p:nvPr>
            <p:ph idx="1" type="body"/>
          </p:nvPr>
        </p:nvSpPr>
        <p:spPr>
          <a:xfrm>
            <a:off y="1278516" x="457200"/>
            <a:ext cy="36303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3000" lang="en"/>
              <a:t>Americans settle in Texas which belongs to Mexico</a:t>
            </a:r>
          </a:p>
          <a:p>
            <a:pPr rtl="0" lvl="0" indent="-4191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3000" lang="en"/>
              <a:t>Mexico wants Americans to learn their customs but Americans don’t want to</a:t>
            </a:r>
          </a:p>
          <a:p>
            <a:pPr rtl="0" lvl="1" indent="-419100" marL="914400">
              <a:spcBef>
                <a:spcPts val="0"/>
              </a:spcBef>
              <a:buClr>
                <a:schemeClr val="dk2"/>
              </a:buClr>
              <a:buSzPct val="100000"/>
              <a:buFont typeface="Courier New"/>
              <a:buChar char="o"/>
            </a:pPr>
            <a:r>
              <a:rPr sz="3000" lang="en"/>
              <a:t>Become Mexican citizens, learn Spanish, and join Roman Catholic Church</a:t>
            </a:r>
          </a:p>
          <a:p>
            <a:pPr rtl="0" lvl="0" indent="-4191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3000" lang="en"/>
              <a:t>No more Americans = Texas is MAD!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8" name="Shape 11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9" name="Shape 119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Texas is MAD!</a:t>
            </a:r>
          </a:p>
        </p:txBody>
      </p:sp>
      <p:sp>
        <p:nvSpPr>
          <p:cNvPr id="120" name="Shape 120"/>
          <p:cNvSpPr txBox="1"/>
          <p:nvPr>
            <p:ph idx="1" type="body"/>
          </p:nvPr>
        </p:nvSpPr>
        <p:spPr>
          <a:xfrm>
            <a:off y="1278516" x="457200"/>
            <a:ext cy="36303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3000" lang="en"/>
              <a:t>Texas asks to leave Mexico and be on their own, but Mexico says NO!</a:t>
            </a:r>
          </a:p>
          <a:p>
            <a:pPr rtl="0" lvl="0" indent="-4191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3000" lang="en"/>
              <a:t>Sam Houston was chosen as the leader of the Texan Army</a:t>
            </a:r>
          </a:p>
          <a:p>
            <a:pPr lvl="0" indent="-4191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3000" lang="en"/>
              <a:t>Engage in a battle for independence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4" name="Shape 12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5" name="Shape 125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Battle for Independence</a:t>
            </a:r>
          </a:p>
        </p:txBody>
      </p:sp>
      <p:sp>
        <p:nvSpPr>
          <p:cNvPr id="126" name="Shape 126"/>
          <p:cNvSpPr txBox="1"/>
          <p:nvPr>
            <p:ph idx="1" type="body"/>
          </p:nvPr>
        </p:nvSpPr>
        <p:spPr>
          <a:xfrm>
            <a:off y="1278516" x="457200"/>
            <a:ext cy="36303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3000" lang="en"/>
              <a:t>Mexico is winning at first</a:t>
            </a:r>
          </a:p>
          <a:p>
            <a:pPr rtl="0" lvl="0" indent="-4191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u="sng" sz="3000" lang="en"/>
              <a:t>Alamo (1836)-</a:t>
            </a:r>
            <a:r>
              <a:rPr sz="3000" lang="en"/>
              <a:t> Texans are stationed at the Alamo, Mexico v. Texas. </a:t>
            </a:r>
          </a:p>
          <a:p>
            <a:pPr lvl="0" indent="-4191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3000" lang="en"/>
              <a:t>Mexico breaks through and kills all Texans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0" name="Shape 13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1" name="Shape 131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Texans Recover</a:t>
            </a:r>
          </a:p>
        </p:txBody>
      </p:sp>
      <p:sp>
        <p:nvSpPr>
          <p:cNvPr id="132" name="Shape 132"/>
          <p:cNvSpPr txBox="1"/>
          <p:nvPr>
            <p:ph idx="1" type="body"/>
          </p:nvPr>
        </p:nvSpPr>
        <p:spPr>
          <a:xfrm>
            <a:off y="1278516" x="457200"/>
            <a:ext cy="36303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810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2400" lang="en"/>
              <a:t>Texans recover and capture Santa Anna, who is the dictator of Mexico</a:t>
            </a:r>
          </a:p>
          <a:p>
            <a:pPr rtl="0" lvl="0" indent="-3810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2400" lang="en"/>
              <a:t>1836 Texas is </a:t>
            </a:r>
            <a:r>
              <a:rPr b="1" sz="2400" lang="en"/>
              <a:t>FREE</a:t>
            </a:r>
            <a:r>
              <a:rPr sz="2400" lang="en"/>
              <a:t> and on their own!</a:t>
            </a:r>
          </a:p>
          <a:p>
            <a:pPr rtl="0" lvl="0" indent="-3810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2400" lang="en"/>
              <a:t>Texas asks to join the U.S. but the U.S. says NO-the North doesn’t like slavery</a:t>
            </a:r>
          </a:p>
          <a:p>
            <a:pPr rtl="0" lvl="0" indent="-3810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sz="2400" lang="en"/>
              <a:t>Finally added to the U.S. as a slave state</a:t>
            </a:r>
          </a:p>
          <a:p>
            <a:pPr lvl="0" indent="-3810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b="1" sz="2400" lang="en"/>
              <a:t>Annexed</a:t>
            </a:r>
            <a:r>
              <a:rPr sz="2400" lang="en"/>
              <a:t>=to add in 1845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6" name="Shape 13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7" name="Shape 137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8" name="Shape 138"/>
          <p:cNvSpPr txBox="1"/>
          <p:nvPr>
            <p:ph idx="1" type="body"/>
          </p:nvPr>
        </p:nvSpPr>
        <p:spPr>
          <a:xfrm>
            <a:off y="1278516" x="457200"/>
            <a:ext cy="36303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pic>
        <p:nvPicPr>
          <p:cNvPr id="139" name="Shape 13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y="1440400" x="1015025"/>
            <a:ext cy="3546899" cx="65974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3" name="Shape 14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4" name="Shape 144"/>
          <p:cNvSpPr txBox="1"/>
          <p:nvPr>
            <p:ph type="title"/>
          </p:nvPr>
        </p:nvSpPr>
        <p:spPr>
          <a:xfrm>
            <a:off y="101100" x="457200"/>
            <a:ext cy="1013999" cx="7315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Mexican American War</a:t>
            </a:r>
          </a:p>
        </p:txBody>
      </p:sp>
      <p:sp>
        <p:nvSpPr>
          <p:cNvPr id="145" name="Shape 145"/>
          <p:cNvSpPr txBox="1"/>
          <p:nvPr>
            <p:ph idx="1" type="body"/>
          </p:nvPr>
        </p:nvSpPr>
        <p:spPr>
          <a:xfrm>
            <a:off y="1278516" x="457200"/>
            <a:ext cy="36303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AutoNum type="arabicParenR"/>
            </a:pPr>
            <a:r>
              <a:rPr lang="en"/>
              <a:t>Mexico starts to welcome Americans into its territories-New Mexico and California</a:t>
            </a:r>
          </a:p>
          <a:p>
            <a:pPr rtl="0" lvl="0" indent="-342900" marL="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AutoNum type="arabicParenR"/>
            </a:pPr>
            <a:r>
              <a:rPr lang="en"/>
              <a:t>U.S. annexes (adds) Texas </a:t>
            </a:r>
          </a:p>
          <a:p>
            <a:pPr rtl="0" lvl="0">
              <a:spcBef>
                <a:spcPts val="0"/>
              </a:spcBef>
              <a:buNone/>
            </a:pPr>
            <a:r>
              <a:rPr lang="en"/>
              <a:t>and upsets Mexico</a:t>
            </a:r>
          </a:p>
          <a:p>
            <a:pPr rtl="0" lvl="1" indent="-342900" marL="9144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AutoNum type="alphaLcParenR"/>
            </a:pPr>
            <a:r>
              <a:rPr lang="en"/>
              <a:t>U.S. thought the Texan border </a:t>
            </a:r>
          </a:p>
          <a:p>
            <a:pPr rtl="0" lvl="0" indent="0" marL="0">
              <a:spcBef>
                <a:spcPts val="0"/>
              </a:spcBef>
              <a:buNone/>
            </a:pPr>
            <a:r>
              <a:rPr lang="en"/>
              <a:t>was at Rio Grande</a:t>
            </a:r>
          </a:p>
          <a:p>
            <a:pPr rtl="0" lvl="1" indent="-342900" marL="9144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AutoNum type="alphaLcParenR"/>
            </a:pPr>
            <a:r>
              <a:rPr lang="en"/>
              <a:t>Mexico thought border was at </a:t>
            </a:r>
          </a:p>
          <a:p>
            <a:pPr lvl="0" indent="0" marL="0">
              <a:spcBef>
                <a:spcPts val="0"/>
              </a:spcBef>
              <a:buNone/>
            </a:pPr>
            <a:r>
              <a:rPr lang="en"/>
              <a:t>Nueces River</a:t>
            </a:r>
          </a:p>
        </p:txBody>
      </p:sp>
      <p:pic>
        <p:nvPicPr>
          <p:cNvPr id="146" name="Shape 14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y="1770925" x="4664525"/>
            <a:ext cy="2974650" cx="44794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lesson-plan">
  <a:themeElements>
    <a:clrScheme name="Custom 501">
      <a:dk1>
        <a:srgbClr val="000000"/>
      </a:dk1>
      <a:lt1>
        <a:srgbClr val="EFEDE2"/>
      </a:lt1>
      <a:dk2>
        <a:srgbClr val="1F497D"/>
      </a:dk2>
      <a:lt2>
        <a:srgbClr val="FDFFFF"/>
      </a:lt2>
      <a:accent1>
        <a:srgbClr val="4F81BD"/>
      </a:accent1>
      <a:accent2>
        <a:srgbClr val="AB0101"/>
      </a:accent2>
      <a:accent3>
        <a:srgbClr val="86B060"/>
      </a:accent3>
      <a:accent4>
        <a:srgbClr val="7760A0"/>
      </a:accent4>
      <a:accent5>
        <a:srgbClr val="739395"/>
      </a:accent5>
      <a:accent6>
        <a:srgbClr val="968B52"/>
      </a:accent6>
      <a:hlink>
        <a:srgbClr val="336699"/>
      </a:hlink>
      <a:folHlink>
        <a:srgbClr val="969696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